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1"/>
  </p:notesMasterIdLst>
  <p:sldIdLst>
    <p:sldId id="256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00" r:id="rId10"/>
    <p:sldId id="371" r:id="rId11"/>
    <p:sldId id="315" r:id="rId12"/>
    <p:sldId id="431" r:id="rId13"/>
    <p:sldId id="402" r:id="rId14"/>
    <p:sldId id="423" r:id="rId15"/>
    <p:sldId id="401" r:id="rId16"/>
    <p:sldId id="435" r:id="rId17"/>
    <p:sldId id="405" r:id="rId18"/>
    <p:sldId id="443" r:id="rId19"/>
    <p:sldId id="424" r:id="rId20"/>
    <p:sldId id="409" r:id="rId21"/>
    <p:sldId id="448" r:id="rId22"/>
    <p:sldId id="277" r:id="rId23"/>
    <p:sldId id="454" r:id="rId24"/>
    <p:sldId id="354" r:id="rId25"/>
    <p:sldId id="437" r:id="rId26"/>
    <p:sldId id="452" r:id="rId27"/>
    <p:sldId id="453" r:id="rId28"/>
    <p:sldId id="456" r:id="rId29"/>
    <p:sldId id="411" r:id="rId30"/>
    <p:sldId id="412" r:id="rId31"/>
    <p:sldId id="421" r:id="rId32"/>
    <p:sldId id="413" r:id="rId33"/>
    <p:sldId id="414" r:id="rId34"/>
    <p:sldId id="415" r:id="rId35"/>
    <p:sldId id="416" r:id="rId36"/>
    <p:sldId id="418" r:id="rId37"/>
    <p:sldId id="419" r:id="rId38"/>
    <p:sldId id="420" r:id="rId39"/>
    <p:sldId id="422" r:id="rId40"/>
    <p:sldId id="439" r:id="rId41"/>
    <p:sldId id="440" r:id="rId42"/>
    <p:sldId id="441" r:id="rId43"/>
    <p:sldId id="425" r:id="rId44"/>
    <p:sldId id="444" r:id="rId45"/>
    <p:sldId id="446" r:id="rId46"/>
    <p:sldId id="447" r:id="rId47"/>
    <p:sldId id="449" r:id="rId48"/>
    <p:sldId id="450" r:id="rId49"/>
    <p:sldId id="451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72222" autoAdjust="0"/>
  </p:normalViewPr>
  <p:slideViewPr>
    <p:cSldViewPr>
      <p:cViewPr>
        <p:scale>
          <a:sx n="50" d="100"/>
          <a:sy n="50" d="100"/>
        </p:scale>
        <p:origin x="-2028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on during</a:t>
            </a:r>
            <a:r>
              <a:rPr lang="en-US" baseline="0" dirty="0" smtClean="0"/>
              <a:t> my time here as a graduate student.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out, it was just a cool idea that my advisors had.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really know where we were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go with it or if it would even work 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Thankfully we were able to make a lot of progress with it</a:t>
            </a:r>
          </a:p>
          <a:p>
            <a:r>
              <a:rPr lang="en-US" baseline="0" dirty="0" smtClean="0"/>
              <a:t>Today I’m </a:t>
            </a:r>
            <a:r>
              <a:rPr lang="en-US" baseline="0" dirty="0" err="1" smtClean="0"/>
              <a:t>gonna</a:t>
            </a:r>
            <a:r>
              <a:rPr lang="en-US" baseline="0" dirty="0" smtClean="0"/>
              <a:t> show the progress we have made with this project over the past couple of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should </a:t>
            </a:r>
            <a:r>
              <a:rPr lang="en-US" b="1" baseline="0" dirty="0" smtClean="0">
                <a:solidFill>
                  <a:schemeClr val="bg1"/>
                </a:solidFill>
              </a:rPr>
              <a:t>detect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r>
              <a:rPr lang="en-US" baseline="0" dirty="0" smtClean="0"/>
              <a:t>? </a:t>
            </a:r>
            <a:r>
              <a:rPr lang="en-US" dirty="0" smtClean="0"/>
              <a:t>Is it </a:t>
            </a:r>
            <a:r>
              <a:rPr lang="en-US" b="1" dirty="0" smtClean="0"/>
              <a:t>consistent</a:t>
            </a:r>
            <a:r>
              <a:rPr lang="en-US" dirty="0" smtClean="0"/>
              <a:t>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.-11 cell types</a:t>
            </a:r>
            <a:r>
              <a:rPr lang="en-US" baseline="0" dirty="0" smtClean="0"/>
              <a:t> in each graph</a:t>
            </a:r>
            <a:endParaRPr lang="en-US" dirty="0" smtClean="0"/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Green-few cell types</a:t>
            </a:r>
          </a:p>
          <a:p>
            <a:r>
              <a:rPr lang="en-US" baseline="0" dirty="0" smtClean="0"/>
              <a:t>Blue-abundance of several cell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geographical region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it appears different samples </a:t>
            </a:r>
            <a:r>
              <a:rPr lang="en-US" b="1" baseline="0" dirty="0" smtClean="0"/>
              <a:t>within and </a:t>
            </a:r>
            <a:r>
              <a:rPr lang="en-US" b="1" baseline="0" dirty="0" err="1" smtClean="0"/>
              <a:t>bt</a:t>
            </a:r>
            <a:r>
              <a:rPr lang="en-US" b="1" baseline="0" dirty="0" smtClean="0"/>
              <a:t> </a:t>
            </a:r>
            <a:r>
              <a:rPr lang="en-US" baseline="0" dirty="0" smtClean="0"/>
              <a:t>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Thymus: our organ</a:t>
            </a:r>
          </a:p>
          <a:p>
            <a:endParaRPr lang="en-US" b="0" dirty="0" smtClean="0"/>
          </a:p>
          <a:p>
            <a:r>
              <a:rPr lang="en-US" b="0" dirty="0" smtClean="0"/>
              <a:t>LIMITATIONS to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open fields with different grasses</a:t>
            </a:r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markers, 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7" name="Content Placeholder 4" descr="Allcolors_WT1_2_UEACDCDClaud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10800000" flipH="1">
            <a:off x="76201" y="879564"/>
            <a:ext cx="2509137" cy="597843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600" y="1295400"/>
            <a:ext cx="16977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11 Cell Markers: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 </a:t>
            </a:r>
            <a:r>
              <a:rPr lang="en-US" dirty="0" err="1" smtClean="0">
                <a:solidFill>
                  <a:schemeClr val="bg1"/>
                </a:solidFill>
              </a:rPr>
              <a:t>mTEC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dendritic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 T cell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cTEC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3 blood vessel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1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553198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5" name="Content Placeholder 4" descr="Allcolors_WT1_2_UEACDCDClau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flipH="1">
            <a:off x="6858000" y="803364"/>
            <a:ext cx="2286001" cy="5796877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23622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35052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25908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2766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7713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geographical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105400" y="2438400"/>
            <a:ext cx="1828800" cy="2438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73813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that correspond to same geographical region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and mutant clusters are interspersed; not separated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samples were compositionally similar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appeared to be compositionally similar;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</a:t>
            </a:r>
            <a:r>
              <a:rPr lang="en-US" dirty="0" smtClean="0">
                <a:solidFill>
                  <a:schemeClr val="bg1"/>
                </a:solidFill>
              </a:rPr>
              <a:t>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553200" y="533400"/>
            <a:ext cx="2509137" cy="5978436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Content Placeholder 6"/>
          <p:cNvPicPr>
            <a:picLocks/>
          </p:cNvPicPr>
          <p:nvPr/>
        </p:nvPicPr>
        <p:blipFill rotWithShape="1">
          <a:blip r:embed="rId4"/>
          <a:srcRect l="26968" t="43560" r="54701" b="34657"/>
          <a:stretch/>
        </p:blipFill>
        <p:spPr>
          <a:xfrm>
            <a:off x="381000" y="2667000"/>
            <a:ext cx="22098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Content Placeholder 6"/>
          <p:cNvPicPr>
            <a:picLocks/>
          </p:cNvPicPr>
          <p:nvPr/>
        </p:nvPicPr>
        <p:blipFill rotWithShape="1">
          <a:blip r:embed="rId4"/>
          <a:srcRect l="26968" t="66887" r="54414" b="11873"/>
          <a:stretch/>
        </p:blipFill>
        <p:spPr>
          <a:xfrm>
            <a:off x="3124200" y="2667000"/>
            <a:ext cx="3200400" cy="209641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73500</TotalTime>
  <Words>4031</Words>
  <Application>Microsoft Office PowerPoint</Application>
  <PresentationFormat>On-screen Show (4:3)</PresentationFormat>
  <Paragraphs>862</Paragraphs>
  <Slides>49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Cellular Ecology of the Mouse Thymus</vt:lpstr>
      <vt:lpstr>Organization of Organs</vt:lpstr>
      <vt:lpstr>Slide 3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Slide 9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Slide 15</vt:lpstr>
      <vt:lpstr>Bray Curtis Dendrogram</vt:lpstr>
      <vt:lpstr>Slide 17</vt:lpstr>
      <vt:lpstr>Removal of a “Species”</vt:lpstr>
      <vt:lpstr>Slide 19</vt:lpstr>
      <vt:lpstr>Slide 20</vt:lpstr>
      <vt:lpstr>Slide 21</vt:lpstr>
      <vt:lpstr>Conclusions </vt:lpstr>
      <vt:lpstr>Future Directions</vt:lpstr>
      <vt:lpstr>Acknowledgements</vt:lpstr>
      <vt:lpstr>Slide 25</vt:lpstr>
      <vt:lpstr>Mutant-Aire knockout</vt:lpstr>
      <vt:lpstr>Aire Mutant</vt:lpstr>
      <vt:lpstr>Slide 28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39</vt:lpstr>
      <vt:lpstr>How is clustering being done?</vt:lpstr>
      <vt:lpstr>Bray Curtis</vt:lpstr>
      <vt:lpstr>Bray Curtis Dendrogram</vt:lpstr>
      <vt:lpstr>Slide 43</vt:lpstr>
      <vt:lpstr>Slide 44</vt:lpstr>
      <vt:lpstr>Connected Component Labeling-Mutant1</vt:lpstr>
      <vt:lpstr>Connected Component Labeling-WT1</vt:lpstr>
      <vt:lpstr>Slide 47</vt:lpstr>
      <vt:lpstr>Slide 48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1446</cp:revision>
  <dcterms:created xsi:type="dcterms:W3CDTF">2012-10-25T15:49:04Z</dcterms:created>
  <dcterms:modified xsi:type="dcterms:W3CDTF">2015-03-09T14:55:13Z</dcterms:modified>
</cp:coreProperties>
</file>